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58" r:id="rId3"/>
    <p:sldId id="3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936B"/>
    <a:srgbClr val="7CAAA1"/>
    <a:srgbClr val="F16448"/>
    <a:srgbClr val="C89A78"/>
    <a:srgbClr val="F16045"/>
    <a:srgbClr val="F9600B"/>
    <a:srgbClr val="BC1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9CE5EA-B1DD-44FE-8B57-F1C30936AEE6}" type="datetimeFigureOut">
              <a:rPr lang="en-MY" smtClean="0"/>
              <a:t>8/2/2024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1ADF4E-869D-4DAC-956C-42A5A45A67C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233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7;p8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90AA9EB5-6E48-0EFE-ED49-F45DB33C5F40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0B6738-4D41-1472-269A-E9D505524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8D40B-1F7D-4DBB-7542-6425F6CBA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190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4D87-7C94-A765-4CB8-F628A760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AF6FC-C299-D10C-E5B0-872904017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58FC2-7154-C5E8-0B9B-53DACEE8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59B851-94C1-4CB9-ADDE-75EDF93AAA3F}" type="datetime1">
              <a:rPr lang="en-MY" smtClean="0"/>
              <a:t>8/2/2024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EE9C6-C747-D3CE-41F2-D4564EEF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638CF-2446-B97F-0EBA-17155777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617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2CFD50-DA69-7FE6-0C37-62D13B099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A10CC-290B-FD67-52B7-6E98C1015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F60D0-6D5D-E6B1-17BA-CABD6A3C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DB3414-6E37-4849-B9F1-10C0A7324279}" type="datetime1">
              <a:rPr lang="en-MY" smtClean="0"/>
              <a:t>8/2/2024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C8ADA-7127-E11E-7A65-77572A38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8E0C9-3D36-C991-B2DE-4DDF90E1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759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4E5BDE1-3822-31FF-9B9A-4638E08A95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9412D4-B89B-EAE2-25F8-E5E30BF91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DE2D-30DE-58B8-D03B-FD40F28D5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2B6D6-B739-78CD-31CA-A1AC1D86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723804-7D11-4991-8109-F009F5DD17BA}" type="datetime1">
              <a:rPr lang="en-MY" smtClean="0"/>
              <a:t>8/2/2024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0C4D7-C91D-0943-67D1-41A4A949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5A014-C4B9-2F43-A0E4-16D7E183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34919"/>
            <a:ext cx="512885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 dirty="0"/>
          </a:p>
        </p:txBody>
      </p:sp>
      <p:pic>
        <p:nvPicPr>
          <p:cNvPr id="9" name="Google Shape;94;p56">
            <a:extLst>
              <a:ext uri="{FF2B5EF4-FFF2-40B4-BE49-F238E27FC236}">
                <a16:creationId xmlns:a16="http://schemas.microsoft.com/office/drawing/2014/main" id="{8FD5BAAF-9CBC-916E-DE8E-ABC5A0796299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75032" y="522660"/>
            <a:ext cx="1638494" cy="598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74929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BEA8D180-FCE3-9E30-D28D-54AE28AB16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DA0F68-2827-5DDB-E636-7E350D809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35381-172C-8B85-AB90-D2068D051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32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5C697-F8DF-E77A-765A-330D9261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90B8-BD2C-5B9C-3933-EF07BE5A8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81492-47BF-DF07-74D9-5177D2316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7BE04-AEE7-069C-7633-4FE4746A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3AC88A-B533-4A0F-A3BC-F7C1BDF9D441}" type="datetime1">
              <a:rPr lang="en-MY" smtClean="0"/>
              <a:t>8/2/2024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3DCFF-F5C5-065A-E0E0-C58C54E7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5EB7B-9DCE-9496-8084-4C587C83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665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D539-4998-D013-5755-FEBA18E1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37E10-65FC-173F-4136-59FF5258C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E101C-961E-8398-005C-ACB52F4AD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DE3F6E-F32F-F02F-82AD-099953C40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C280B-D068-3DDA-0E3A-10ECDB5B2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2EFCA-CEB8-10DD-5BF2-B72400928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19399F-CC2A-4247-8B32-ABD1D201ED98}" type="datetime1">
              <a:rPr lang="en-MY" smtClean="0"/>
              <a:t>8/2/2024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C84C57-7B60-8EE6-6978-EB592941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49FA2-290F-8D35-D33C-12784C50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31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EEF0-604A-6FB9-88E3-A45B99BC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729F7-C116-40A8-063F-2D6233010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37FD79-577D-411A-B50B-23A760D7B2A0}" type="datetime1">
              <a:rPr lang="en-MY" smtClean="0"/>
              <a:t>8/2/2024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1320A-7FEB-3096-EFBB-55AF9999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A64E2-949D-A71E-8723-E34F8C98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373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28891-3FDA-FA76-935F-F5488F95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0EF04B-9F30-4650-BBC4-4AD6DF76D7B1}" type="datetime1">
              <a:rPr lang="en-MY" smtClean="0"/>
              <a:t>8/2/2024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AFB63-6C7B-F941-03B2-4158FFB7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00E14-105C-CEE5-76E8-A7B3556C4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791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FE77-369C-4116-52A1-9909D9F02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289C-50B6-E879-10D7-2C7696801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26F76-63AB-AB02-F07F-8477E64D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5B988-C817-C386-AC6A-2DB04B14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E076E3-CA10-42D5-9470-09E968D87552}" type="datetime1">
              <a:rPr lang="en-MY" smtClean="0"/>
              <a:t>8/2/2024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F7C41-B30E-C904-80FF-093329322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FE84A-B859-84B1-A04A-AC57319D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10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2A40-0D42-9355-8746-7BAE8588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BC0C3-5783-CC18-45A0-7AD3083D5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6F9F9-784C-B226-FB71-A71C02C15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54728-09EF-16D7-A251-1728E281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AAEBF5-CAE0-419A-BC3B-B62D4D687346}" type="datetime1">
              <a:rPr lang="en-MY" smtClean="0"/>
              <a:t>8/2/2024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0655F-F2FF-3B66-0E9E-86A5825F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C1DDE-AE69-3EC6-AC1D-22515489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E8707-B50E-483E-939C-D147F8CDE4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337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30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6;p3">
            <a:extLst>
              <a:ext uri="{FF2B5EF4-FFF2-40B4-BE49-F238E27FC236}">
                <a16:creationId xmlns:a16="http://schemas.microsoft.com/office/drawing/2014/main" id="{1386ECA8-7032-ABA3-2FB2-4A596A8F1276}"/>
              </a:ext>
            </a:extLst>
          </p:cNvPr>
          <p:cNvSpPr txBox="1">
            <a:spLocks/>
          </p:cNvSpPr>
          <p:nvPr/>
        </p:nvSpPr>
        <p:spPr>
          <a:xfrm>
            <a:off x="2065682" y="1869494"/>
            <a:ext cx="8060635" cy="311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1"/>
              </a:buClr>
              <a:buSzPts val="4400"/>
              <a:buFont typeface="Century Gothic"/>
              <a:buNone/>
            </a:pPr>
            <a:r>
              <a:rPr lang="en-MY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Tajuk</a:t>
            </a:r>
            <a:r>
              <a:rPr lang="en-MY" b="1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  <a:endParaRPr lang="en-MY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11290523-8D13-FDEF-9CDE-173E23A6FC04}"/>
              </a:ext>
            </a:extLst>
          </p:cNvPr>
          <p:cNvSpPr txBox="1"/>
          <p:nvPr/>
        </p:nvSpPr>
        <p:spPr>
          <a:xfrm>
            <a:off x="3386056" y="4711507"/>
            <a:ext cx="6600846" cy="2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pc="137" dirty="0">
                <a:solidFill>
                  <a:srgbClr val="1E1C27"/>
                </a:solidFill>
                <a:latin typeface="Century Gothic" panose="020B0502020202020204" pitchFamily="34" charset="0"/>
              </a:rPr>
              <a:t>Nama</a:t>
            </a:r>
          </a:p>
        </p:txBody>
      </p:sp>
    </p:spTree>
    <p:extLst>
      <p:ext uri="{BB962C8B-B14F-4D97-AF65-F5344CB8AC3E}">
        <p14:creationId xmlns:p14="http://schemas.microsoft.com/office/powerpoint/2010/main" val="332440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B4A7-824C-6A92-1DDE-A7BFF6003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190" y="365125"/>
            <a:ext cx="9317610" cy="945201"/>
          </a:xfrm>
        </p:spPr>
        <p:txBody>
          <a:bodyPr/>
          <a:lstStyle/>
          <a:p>
            <a:endParaRPr lang="en-MY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77588-A490-2F39-373F-F9A49C5D5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FADE6-97CF-89C4-3258-69A52304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8707-B50E-483E-939C-D147F8CDE460}" type="slidenum">
              <a:rPr lang="en-MY" smtClean="0"/>
              <a:t>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8280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90C428-2B13-C6EA-AD57-490C03FA6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E1D9A62A-DD96-7BEC-AA5A-E381D1CDC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E627A-A016-8BBC-010E-10C50231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3FAE8707-B50E-483E-939C-D147F8CDE460}" type="slidenum">
              <a:rPr lang="en-US" sz="1200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3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5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5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 PEMBUKAAN AUDIT PEMATUHAN STATUS SWAAKREDITASI</dc:title>
  <dc:creator>MUHAMAD ZANJABIL BIN MAT JANUM</dc:creator>
  <cp:lastModifiedBy>NUR SYAMIMI ERYZAHANY BINTI ABU MANSOR</cp:lastModifiedBy>
  <cp:revision>71</cp:revision>
  <cp:lastPrinted>2023-02-02T03:41:40Z</cp:lastPrinted>
  <dcterms:created xsi:type="dcterms:W3CDTF">2023-01-20T09:44:30Z</dcterms:created>
  <dcterms:modified xsi:type="dcterms:W3CDTF">2024-02-08T03:58:12Z</dcterms:modified>
</cp:coreProperties>
</file>